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"/>
  </p:notesMasterIdLst>
  <p:sldIdLst>
    <p:sldId id="256" r:id="rId2"/>
    <p:sldId id="258" r:id="rId3"/>
    <p:sldId id="27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74" autoAdjust="0"/>
    <p:restoredTop sz="94679" autoAdjust="0"/>
  </p:normalViewPr>
  <p:slideViewPr>
    <p:cSldViewPr snapToGrid="0">
      <p:cViewPr varScale="1">
        <p:scale>
          <a:sx n="216" d="100"/>
          <a:sy n="216" d="100"/>
        </p:scale>
        <p:origin x="992" y="192"/>
      </p:cViewPr>
      <p:guideLst/>
    </p:cSldViewPr>
  </p:slideViewPr>
  <p:outlineViewPr>
    <p:cViewPr>
      <p:scale>
        <a:sx n="33" d="100"/>
        <a:sy n="33" d="100"/>
      </p:scale>
      <p:origin x="0" y="-655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2462" y="6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449D9-C051-41A7-A01E-08865C212961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DB07D-52D1-4116-AE9A-5406F4251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44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3F7-CCB7-46C0-9FD3-DDBAB9A2B794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60C3-A1AA-4A51-B428-398495ECC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358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3F7-CCB7-46C0-9FD3-DDBAB9A2B794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60C3-A1AA-4A51-B428-398495ECC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29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3F7-CCB7-46C0-9FD3-DDBAB9A2B794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60C3-A1AA-4A51-B428-398495ECC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040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3F7-CCB7-46C0-9FD3-DDBAB9A2B794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60C3-A1AA-4A51-B428-398495ECC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907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3F7-CCB7-46C0-9FD3-DDBAB9A2B794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60C3-A1AA-4A51-B428-398495ECC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9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3F7-CCB7-46C0-9FD3-DDBAB9A2B794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60C3-A1AA-4A51-B428-398495ECC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110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3F7-CCB7-46C0-9FD3-DDBAB9A2B794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60C3-A1AA-4A51-B428-398495ECC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418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3F7-CCB7-46C0-9FD3-DDBAB9A2B794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60C3-A1AA-4A51-B428-398495ECC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924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3F7-CCB7-46C0-9FD3-DDBAB9A2B794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60C3-A1AA-4A51-B428-398495ECC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00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3F7-CCB7-46C0-9FD3-DDBAB9A2B794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60C3-A1AA-4A51-B428-398495ECC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0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3F7-CCB7-46C0-9FD3-DDBAB9A2B794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60C3-A1AA-4A51-B428-398495ECC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71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3F7-CCB7-46C0-9FD3-DDBAB9A2B794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60C3-A1AA-4A51-B428-398495ECC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45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3F7-CCB7-46C0-9FD3-DDBAB9A2B794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60C3-A1AA-4A51-B428-398495ECC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47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3F7-CCB7-46C0-9FD3-DDBAB9A2B794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60C3-A1AA-4A51-B428-398495ECC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3F7-CCB7-46C0-9FD3-DDBAB9A2B794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60C3-A1AA-4A51-B428-398495ECC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29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3F7-CCB7-46C0-9FD3-DDBAB9A2B794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60C3-A1AA-4A51-B428-398495ECC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13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4AE93F7-CCB7-46C0-9FD3-DDBAB9A2B794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962760C3-A1AA-4A51-B428-398495ECC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4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4AE93F7-CCB7-46C0-9FD3-DDBAB9A2B794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62760C3-A1AA-4A51-B428-398495ECC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920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Black and White</a:t>
            </a:r>
            <a:br>
              <a:rPr lang="en-GB" dirty="0"/>
            </a:br>
            <a:r>
              <a:rPr lang="en-GB" dirty="0"/>
              <a:t>PHOTOGRAPHY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74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Black and White Photography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514601"/>
            <a:ext cx="10251009" cy="3276600"/>
          </a:xfrm>
        </p:spPr>
        <p:txBody>
          <a:bodyPr/>
          <a:lstStyle/>
          <a:p>
            <a:r>
              <a:rPr lang="en-GB" dirty="0"/>
              <a:t>Black and White / Monochrome</a:t>
            </a:r>
          </a:p>
          <a:p>
            <a:r>
              <a:rPr lang="en-GB" dirty="0"/>
              <a:t>Artistic factors of an image: 	Colour, Lines, Shapes, Forms, Texture and Patterns</a:t>
            </a:r>
          </a:p>
          <a:p>
            <a:r>
              <a:rPr lang="en-GB" dirty="0"/>
              <a:t>Imagination</a:t>
            </a:r>
          </a:p>
          <a:p>
            <a:r>
              <a:rPr lang="en-GB" dirty="0"/>
              <a:t>Contrast and grey tones</a:t>
            </a:r>
          </a:p>
          <a:p>
            <a:r>
              <a:rPr lang="en-GB" dirty="0"/>
              <a:t>Seeing in B&amp;W</a:t>
            </a:r>
          </a:p>
          <a:p>
            <a:r>
              <a:rPr lang="en-GB" dirty="0"/>
              <a:t>Conversion in camera or later</a:t>
            </a:r>
          </a:p>
          <a:p>
            <a:r>
              <a:rPr lang="en-GB" dirty="0"/>
              <a:t>Shoot in RAW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80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Black and White Photography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Colour contrast vs tonal contrast </a:t>
            </a:r>
          </a:p>
          <a:p>
            <a:r>
              <a:rPr lang="en-GB" dirty="0"/>
              <a:t>Conversion in LR / PS – different methods – or </a:t>
            </a:r>
            <a:r>
              <a:rPr lang="en-GB" dirty="0" err="1"/>
              <a:t>presets</a:t>
            </a:r>
            <a:r>
              <a:rPr lang="en-GB" dirty="0"/>
              <a:t> / plug ins</a:t>
            </a:r>
          </a:p>
          <a:p>
            <a:r>
              <a:rPr lang="en-GB" dirty="0"/>
              <a:t>Filters</a:t>
            </a:r>
          </a:p>
          <a:p>
            <a:r>
              <a:rPr lang="en-GB" dirty="0"/>
              <a:t>Noise / Grain</a:t>
            </a:r>
          </a:p>
        </p:txBody>
      </p:sp>
    </p:spTree>
    <p:extLst>
      <p:ext uri="{BB962C8B-B14F-4D97-AF65-F5344CB8AC3E}">
        <p14:creationId xmlns:p14="http://schemas.microsoft.com/office/powerpoint/2010/main" val="316981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527</TotalTime>
  <Words>77</Words>
  <Application>Microsoft Macintosh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Mesh</vt:lpstr>
      <vt:lpstr>Black and White PHOTOGRAPHY</vt:lpstr>
      <vt:lpstr>Black and White Photography</vt:lpstr>
      <vt:lpstr>Black and White Photography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White PHOTOGRAPHY</dc:title>
  <dc:creator>Microsoft account</dc:creator>
  <cp:lastModifiedBy>Ian Newman</cp:lastModifiedBy>
  <cp:revision>13</cp:revision>
  <dcterms:created xsi:type="dcterms:W3CDTF">2022-08-28T09:50:13Z</dcterms:created>
  <dcterms:modified xsi:type="dcterms:W3CDTF">2022-09-27T06:51:37Z</dcterms:modified>
</cp:coreProperties>
</file>